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5" r:id="rId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32" autoAdjust="0"/>
  </p:normalViewPr>
  <p:slideViewPr>
    <p:cSldViewPr>
      <p:cViewPr>
        <p:scale>
          <a:sx n="125" d="100"/>
          <a:sy n="125" d="100"/>
        </p:scale>
        <p:origin x="-1188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070A5-645B-452B-815F-1B693719989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1EFF-787A-489D-9246-838755239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75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6444208" y="195486"/>
            <a:ext cx="24482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InnoN\Desktop\MG\행사업무\2024.11_PRS KOREA 2024\3. 디자인\제작물\JPG\JPG\PRS KOREA 2024-Template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543" y="-72306"/>
            <a:ext cx="9401086" cy="528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23478"/>
            <a:ext cx="25241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4440"/>
            <a:ext cx="27051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9" name="Picture 2" descr="C:\Users\InnoN\Desktop\MG\행사업무\2024.11_PRS KOREA 2024\3. 디자인\PRS KOREA 2024_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371" y="-46088"/>
            <a:ext cx="1809726" cy="745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8014"/>
            <a:ext cx="9180512" cy="39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4098" name="Picture 2" descr="C:\Users\InnoN\Desktop\MG\행사업무\2024.11_PRS KOREA 2024\3. 디자인\PRS KOREA 2024_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043" y="25920"/>
            <a:ext cx="1809726" cy="745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545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10">
            <a:extLst>
              <a:ext uri="{FF2B5EF4-FFF2-40B4-BE49-F238E27FC236}">
                <a16:creationId xmlns="" xmlns:a16="http://schemas.microsoft.com/office/drawing/2014/main" id="{BC51C14B-BA2A-470C-B3F1-A24F5042F14B}"/>
              </a:ext>
            </a:extLst>
          </p:cNvPr>
          <p:cNvSpPr/>
          <p:nvPr/>
        </p:nvSpPr>
        <p:spPr>
          <a:xfrm>
            <a:off x="397137" y="2965837"/>
            <a:ext cx="8333117" cy="563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Authors’ Name</a:t>
            </a:r>
            <a:endParaRPr lang="ko-KR" altLang="en-US" sz="2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직사각형 11">
            <a:extLst>
              <a:ext uri="{FF2B5EF4-FFF2-40B4-BE49-F238E27FC236}">
                <a16:creationId xmlns="" xmlns:a16="http://schemas.microsoft.com/office/drawing/2014/main" id="{50A0A736-1577-4F90-A6F6-319815C2F52F}"/>
              </a:ext>
            </a:extLst>
          </p:cNvPr>
          <p:cNvSpPr/>
          <p:nvPr/>
        </p:nvSpPr>
        <p:spPr>
          <a:xfrm>
            <a:off x="395536" y="3664856"/>
            <a:ext cx="8333117" cy="563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Department, Affiliation, Country</a:t>
            </a:r>
            <a:endParaRPr lang="ko-KR" altLang="en-US" sz="2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="" xmlns:a16="http://schemas.microsoft.com/office/drawing/2014/main" id="{D56C1930-E120-4955-9603-D60555F41F88}"/>
              </a:ext>
            </a:extLst>
          </p:cNvPr>
          <p:cNvSpPr txBox="1">
            <a:spLocks/>
          </p:cNvSpPr>
          <p:nvPr/>
        </p:nvSpPr>
        <p:spPr>
          <a:xfrm>
            <a:off x="405441" y="1123352"/>
            <a:ext cx="8333117" cy="1520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altLang="ko-KR" sz="480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ko-KR" altLang="en-US" sz="4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38FC3820-ED71-4D13-93BD-AF94AE633FC3}"/>
              </a:ext>
            </a:extLst>
          </p:cNvPr>
          <p:cNvSpPr/>
          <p:nvPr/>
        </p:nvSpPr>
        <p:spPr>
          <a:xfrm>
            <a:off x="6903680" y="51470"/>
            <a:ext cx="2209800" cy="4576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맑은 고딕" panose="020B0503020000020004" pitchFamily="50" charset="-127"/>
                <a:cs typeface="+mn-cs"/>
              </a:rPr>
              <a:t>Organization LOGO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635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3">
            <a:extLst>
              <a:ext uri="{FF2B5EF4-FFF2-40B4-BE49-F238E27FC236}">
                <a16:creationId xmlns="" xmlns:a16="http://schemas.microsoft.com/office/drawing/2014/main" id="{B3F8BE83-7855-4BBD-8C96-1E36BD10A86F}"/>
              </a:ext>
            </a:extLst>
          </p:cNvPr>
          <p:cNvSpPr txBox="1"/>
          <p:nvPr/>
        </p:nvSpPr>
        <p:spPr>
          <a:xfrm>
            <a:off x="1720350" y="2743578"/>
            <a:ext cx="594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Consultancy/advisory role for: XXX, Inc.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Patents and royalties from: YYY, Inc.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Honoraria from: ZZZ Corporation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Grant/Research funding from: XXX Corporation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Employee of: YYY Corporation</a:t>
            </a:r>
          </a:p>
          <a:p>
            <a:pPr algn="l"/>
            <a:r>
              <a:rPr lang="en-US" altLang="ja-JP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Other remuneration from: ZZZ Corporation</a:t>
            </a:r>
          </a:p>
        </p:txBody>
      </p:sp>
      <p:sp>
        <p:nvSpPr>
          <p:cNvPr id="7" name="テキスト ボックス 5">
            <a:extLst>
              <a:ext uri="{FF2B5EF4-FFF2-40B4-BE49-F238E27FC236}">
                <a16:creationId xmlns="" xmlns:a16="http://schemas.microsoft.com/office/drawing/2014/main" id="{1FD60380-6B3E-46E2-97D6-ABB13F86E4BE}"/>
              </a:ext>
            </a:extLst>
          </p:cNvPr>
          <p:cNvSpPr txBox="1"/>
          <p:nvPr/>
        </p:nvSpPr>
        <p:spPr>
          <a:xfrm>
            <a:off x="1288683" y="134761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Name(s) of the author(s): OOOO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OOOO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94154E6-87C7-4AC7-993C-D6A1B31A21BA}"/>
              </a:ext>
            </a:extLst>
          </p:cNvPr>
          <p:cNvSpPr txBox="1"/>
          <p:nvPr/>
        </p:nvSpPr>
        <p:spPr>
          <a:xfrm>
            <a:off x="422873" y="771297"/>
            <a:ext cx="5362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Disclosure of Conflict of 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99A38EC-DB94-4AE9-ADEE-7EE33DB79CE5}"/>
              </a:ext>
            </a:extLst>
          </p:cNvPr>
          <p:cNvSpPr txBox="1"/>
          <p:nvPr/>
        </p:nvSpPr>
        <p:spPr>
          <a:xfrm>
            <a:off x="422872" y="4526999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Contact Email for Inquiries: </a:t>
            </a:r>
          </a:p>
        </p:txBody>
      </p:sp>
      <p:sp>
        <p:nvSpPr>
          <p:cNvPr id="10" name="テキスト ボックス 7">
            <a:extLst>
              <a:ext uri="{FF2B5EF4-FFF2-40B4-BE49-F238E27FC236}">
                <a16:creationId xmlns="" xmlns:a16="http://schemas.microsoft.com/office/drawing/2014/main" id="{7CEBAB92-6120-4537-AE6D-A96CC16CA93B}"/>
              </a:ext>
            </a:extLst>
          </p:cNvPr>
          <p:cNvSpPr txBox="1"/>
          <p:nvPr/>
        </p:nvSpPr>
        <p:spPr>
          <a:xfrm>
            <a:off x="1262973" y="191826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Matters requiring disclosure of COI </a:t>
            </a:r>
          </a:p>
          <a:p>
            <a:pPr algn="ctr"/>
            <a:r>
              <a:rPr lang="en-US" altLang="ja-JP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with regard to the presentation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262656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10">
            <a:extLst>
              <a:ext uri="{FF2B5EF4-FFF2-40B4-BE49-F238E27FC236}">
                <a16:creationId xmlns="" xmlns:a16="http://schemas.microsoft.com/office/drawing/2014/main" id="{BC51C14B-BA2A-470C-B3F1-A24F5042F14B}"/>
              </a:ext>
            </a:extLst>
          </p:cNvPr>
          <p:cNvSpPr/>
          <p:nvPr/>
        </p:nvSpPr>
        <p:spPr>
          <a:xfrm>
            <a:off x="107504" y="51470"/>
            <a:ext cx="8333117" cy="563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5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82</Words>
  <Application>Microsoft Office PowerPoint</Application>
  <PresentationFormat>화면 슬라이드 쇼(16:9)</PresentationFormat>
  <Paragraphs>15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신지혜</dc:creator>
  <cp:lastModifiedBy>InnoN</cp:lastModifiedBy>
  <cp:revision>16</cp:revision>
  <dcterms:created xsi:type="dcterms:W3CDTF">2023-03-09T01:10:02Z</dcterms:created>
  <dcterms:modified xsi:type="dcterms:W3CDTF">2024-09-09T07:39:59Z</dcterms:modified>
</cp:coreProperties>
</file>